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6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0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1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3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7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6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15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29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7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13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2E79-AF3D-4E58-92D9-8C75691DF254}" type="datetimeFigureOut">
              <a:rPr lang="en-GB" smtClean="0"/>
              <a:t>21/11/2017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F99-9235-4AF7-B12B-07393DEBD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23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Portishead Medical Group Patient Information Evening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20/2/17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541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Related Macular Degeneration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Dry in 9/10 cases </a:t>
            </a:r>
          </a:p>
          <a:p>
            <a:r>
              <a:rPr lang="en-GB" dirty="0" smtClean="0"/>
              <a:t>Wet 1/10 cases also known as </a:t>
            </a:r>
            <a:r>
              <a:rPr lang="en-GB" dirty="0" err="1" smtClean="0"/>
              <a:t>neovascular</a:t>
            </a:r>
            <a:r>
              <a:rPr lang="en-GB" dirty="0" smtClean="0"/>
              <a:t> or   exudative</a:t>
            </a:r>
          </a:p>
          <a:p>
            <a:r>
              <a:rPr lang="en-GB" dirty="0" smtClean="0"/>
              <a:t>Risk factors include smoking, high blood pressure, family history, sunlight, obesity, poor diet</a:t>
            </a:r>
          </a:p>
          <a:p>
            <a:r>
              <a:rPr lang="en-GB" dirty="0" smtClean="0"/>
              <a:t>Visual loss or distortion, greater difficulty reading</a:t>
            </a:r>
          </a:p>
          <a:p>
            <a:r>
              <a:rPr lang="en-GB" dirty="0" smtClean="0"/>
              <a:t>Consult optician if worried.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10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Related Macular Degeneration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Dry usually managed in the community and try to reduce risk factors and increase anti oxidants in the diet including vitamins C, E </a:t>
            </a:r>
            <a:r>
              <a:rPr lang="en-GB" smtClean="0"/>
              <a:t>and beta carotene</a:t>
            </a:r>
            <a:r>
              <a:rPr lang="en-GB" dirty="0" smtClean="0"/>
              <a:t>. I Caps night be recommended</a:t>
            </a:r>
          </a:p>
          <a:p>
            <a:r>
              <a:rPr lang="en-GB" dirty="0" smtClean="0"/>
              <a:t>Wet- anti VEGF  treatment by injection into the globe of the eye. This is repeated 4 weekly and the aim is to reduce new blood vessels. Improves vision in 1/3 people but in most people vision is maintained.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881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Related Macular Degeneration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Severely sight impaired: 3/60</a:t>
            </a:r>
          </a:p>
          <a:p>
            <a:r>
              <a:rPr lang="en-GB" dirty="0" smtClean="0"/>
              <a:t>Partially sighted: 6/60</a:t>
            </a:r>
          </a:p>
          <a:p>
            <a:r>
              <a:rPr lang="en-GB" dirty="0" smtClean="0"/>
              <a:t>Registered as such by the specialist</a:t>
            </a:r>
          </a:p>
          <a:p>
            <a:r>
              <a:rPr lang="en-GB" dirty="0" smtClean="0"/>
              <a:t>Low vision clinics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3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40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Eye Health and Common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Anna Neary</a:t>
            </a:r>
          </a:p>
          <a:p>
            <a:r>
              <a:rPr lang="en-GB" dirty="0" smtClean="0"/>
              <a:t>Max Howes</a:t>
            </a:r>
          </a:p>
          <a:p>
            <a:r>
              <a:rPr lang="en-GB" dirty="0" smtClean="0"/>
              <a:t>Gerwyn Owen</a:t>
            </a:r>
            <a:endParaRPr lang="en-GB" dirty="0"/>
          </a:p>
          <a:p>
            <a:r>
              <a:rPr lang="en-GB" dirty="0" smtClean="0"/>
              <a:t>Mary Adams (North Somerset CCG)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79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Cataracts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933575"/>
            <a:ext cx="428625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Cataracts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Lens becomes cloudy so vision affected</a:t>
            </a:r>
          </a:p>
          <a:p>
            <a:r>
              <a:rPr lang="en-GB" dirty="0" smtClean="0"/>
              <a:t>Nuclear; </a:t>
            </a:r>
            <a:r>
              <a:rPr lang="en-GB" dirty="0" err="1" smtClean="0"/>
              <a:t>subcapsular</a:t>
            </a:r>
            <a:r>
              <a:rPr lang="en-GB" dirty="0" smtClean="0"/>
              <a:t>; cortical</a:t>
            </a:r>
          </a:p>
          <a:p>
            <a:r>
              <a:rPr lang="en-GB" dirty="0" smtClean="0"/>
              <a:t>1/3 of people over 65yrs old</a:t>
            </a:r>
          </a:p>
          <a:p>
            <a:r>
              <a:rPr lang="en-GB" dirty="0" smtClean="0"/>
              <a:t>70% people 85yrs and above</a:t>
            </a:r>
          </a:p>
          <a:p>
            <a:r>
              <a:rPr lang="en-GB" dirty="0" smtClean="0"/>
              <a:t>Men and women equally affected</a:t>
            </a:r>
          </a:p>
          <a:p>
            <a:r>
              <a:rPr lang="en-GB" dirty="0" smtClean="0"/>
              <a:t>Increased chance if poor diet, smoking, Diabetes, steroid treatment, family history of cataracts, alcohol excess, obesity, previous eye surgery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3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Cataracts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Symptoms include worsening vision, glare, spots in the vision, colour vision washed out or faded</a:t>
            </a:r>
          </a:p>
          <a:p>
            <a:r>
              <a:rPr lang="en-GB" dirty="0" smtClean="0"/>
              <a:t>If concern get eye check via the opticians</a:t>
            </a:r>
          </a:p>
          <a:p>
            <a:r>
              <a:rPr lang="en-GB" dirty="0" smtClean="0"/>
              <a:t>Surgery is main treatment but vision has to be  worse than 6/12 with correction to offer it on </a:t>
            </a:r>
            <a:r>
              <a:rPr lang="en-GB" dirty="0" err="1" smtClean="0"/>
              <a:t>Snellen</a:t>
            </a:r>
            <a:r>
              <a:rPr lang="en-GB" dirty="0" smtClean="0"/>
              <a:t>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6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ataracts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72816"/>
            <a:ext cx="33432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89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Cataracts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 surgery-reduce glare, spectacles, tints, smoking cessation, review 4-12months to see if worsening</a:t>
            </a:r>
          </a:p>
          <a:p>
            <a:r>
              <a:rPr lang="en-GB" dirty="0" smtClean="0"/>
              <a:t>Surgery-day case </a:t>
            </a:r>
          </a:p>
          <a:p>
            <a:r>
              <a:rPr lang="en-GB" dirty="0" smtClean="0"/>
              <a:t>Phacoemulsification and lens implant to replace lens</a:t>
            </a:r>
          </a:p>
          <a:p>
            <a:r>
              <a:rPr lang="en-GB" dirty="0" smtClean="0"/>
              <a:t>Steroid eye drops for 4 weeks</a:t>
            </a:r>
          </a:p>
          <a:p>
            <a:r>
              <a:rPr lang="en-GB" dirty="0" smtClean="0"/>
              <a:t>Regular review as will need glasses for reading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3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Related Macular Degeneration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Commonest cause of sight impairment in over 50s</a:t>
            </a:r>
          </a:p>
          <a:p>
            <a:r>
              <a:rPr lang="en-GB" dirty="0" smtClean="0"/>
              <a:t>Gradual loss of central vision needed for detailed work and for reading and driving.</a:t>
            </a:r>
          </a:p>
          <a:p>
            <a:r>
              <a:rPr lang="en-GB" dirty="0" smtClean="0"/>
              <a:t>Can be both rapid or gradual</a:t>
            </a:r>
          </a:p>
          <a:p>
            <a:r>
              <a:rPr lang="en-GB" dirty="0" smtClean="0"/>
              <a:t>2 types: wet or dry. Wet most severe</a:t>
            </a:r>
          </a:p>
          <a:p>
            <a:r>
              <a:rPr lang="en-GB" dirty="0" smtClean="0"/>
              <a:t>5/100 people over 65 and 1/8 people over 80</a:t>
            </a:r>
          </a:p>
          <a:p>
            <a:r>
              <a:rPr lang="en-GB" dirty="0" smtClean="0"/>
              <a:t>Twice as many women over 75 than 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5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Related Macular Degeneration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981200"/>
            <a:ext cx="56959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99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383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Portishead Medical Group Patient Information Evening</vt:lpstr>
      <vt:lpstr>Eye Health and Common Conditions</vt:lpstr>
      <vt:lpstr>Cataracts</vt:lpstr>
      <vt:lpstr>Cataracts</vt:lpstr>
      <vt:lpstr>Cataracts</vt:lpstr>
      <vt:lpstr>Cataracts</vt:lpstr>
      <vt:lpstr>Cataracts</vt:lpstr>
      <vt:lpstr>Age Related Macular Degeneration</vt:lpstr>
      <vt:lpstr>Age Related Macular Degeneration</vt:lpstr>
      <vt:lpstr>Age Related Macular Degeneration</vt:lpstr>
      <vt:lpstr>Age Related Macular Degeneration</vt:lpstr>
      <vt:lpstr>Age Related Macular Degeneration</vt:lpstr>
      <vt:lpstr>Questions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Portishead Medical Group Patient Information Evening</dc:title>
  <dc:creator>Gerwyn Owen</dc:creator>
  <cp:lastModifiedBy>Kath Payne (Portishead Medical Group)</cp:lastModifiedBy>
  <cp:revision>7</cp:revision>
  <dcterms:created xsi:type="dcterms:W3CDTF">2017-02-16T14:09:38Z</dcterms:created>
  <dcterms:modified xsi:type="dcterms:W3CDTF">2017-11-21T16:08:45Z</dcterms:modified>
</cp:coreProperties>
</file>